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70" r:id="rId3"/>
    <p:sldId id="259" r:id="rId4"/>
    <p:sldId id="258" r:id="rId5"/>
    <p:sldId id="260" r:id="rId6"/>
    <p:sldId id="261" r:id="rId7"/>
    <p:sldId id="264" r:id="rId8"/>
    <p:sldId id="265" r:id="rId9"/>
    <p:sldId id="266" r:id="rId10"/>
    <p:sldId id="267" r:id="rId11"/>
    <p:sldId id="268" r:id="rId12"/>
    <p:sldId id="262" r:id="rId13"/>
    <p:sldId id="263" r:id="rId14"/>
    <p:sldId id="269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3" autoAdjust="0"/>
    <p:restoredTop sz="94660"/>
  </p:normalViewPr>
  <p:slideViewPr>
    <p:cSldViewPr snapToGrid="0">
      <p:cViewPr varScale="1">
        <p:scale>
          <a:sx n="77" d="100"/>
          <a:sy n="77" d="100"/>
        </p:scale>
        <p:origin x="240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dirty="0"/>
              <a:pPr/>
              <a:t>4/23/2017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dirty="0"/>
              <a:pPr/>
              <a:t>4/23/2017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4/23/2017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4567-0DE4-3F47-BF90-CB84690072F9}" type="datetimeFigureOut">
              <a:rPr lang="en-US" dirty="0"/>
              <a:pPr/>
              <a:t>4/23/2017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dirty="0"/>
              <a:pPr/>
              <a:t>4/23/2017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dirty="0"/>
              <a:pPr/>
              <a:t>4/23/2017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dirty="0"/>
              <a:pPr/>
              <a:t>4/23/2017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4/23/2017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dirty="0"/>
              <a:pPr/>
              <a:t>4/23/2017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dirty="0"/>
              <a:pPr/>
              <a:t>4/23/2017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dirty="0"/>
              <a:pPr/>
              <a:t>4/23/2017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dirty="0"/>
              <a:pPr/>
              <a:t>4/23/2017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dirty="0"/>
              <a:pPr/>
              <a:t>4/23/2017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8C79C5D-2A6F-F04D-97DA-BEF2467B64E4}" type="datetimeFigureOut">
              <a:rPr lang="en-US" dirty="0"/>
              <a:pPr/>
              <a:t>4/23/2017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 dirty="0"/>
              <a:pPr/>
              <a:t>4/23/2017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3" r:id="rId9"/>
    <p:sldLayoutId id="2147483657" r:id="rId10"/>
    <p:sldLayoutId id="2147483666" r:id="rId11"/>
    <p:sldLayoutId id="2147483661" r:id="rId12"/>
    <p:sldLayoutId id="2147483658" r:id="rId13"/>
    <p:sldLayoutId id="2147483659" r:id="rId1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DunDeal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Yuri Khechoyan, Leah Perry, Jessie Wilkins</a:t>
            </a:r>
          </a:p>
        </p:txBody>
      </p:sp>
    </p:spTree>
    <p:extLst>
      <p:ext uri="{BB962C8B-B14F-4D97-AF65-F5344CB8AC3E}">
        <p14:creationId xmlns:p14="http://schemas.microsoft.com/office/powerpoint/2010/main" val="35879532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Mock-ups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9038267" y="2324647"/>
            <a:ext cx="2715905" cy="1641640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charset="2"/>
              <a:buNone/>
            </a:pPr>
            <a:r>
              <a:rPr lang="en-US" sz="2600" b="1" dirty="0"/>
              <a:t>Student: Confirmation</a:t>
            </a:r>
          </a:p>
          <a:p>
            <a:endParaRPr lang="en-US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391767" y="2324647"/>
            <a:ext cx="2715905" cy="1641640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charset="2"/>
              <a:buNone/>
            </a:pPr>
            <a:r>
              <a:rPr lang="en-US" sz="2600" b="1" dirty="0"/>
              <a:t>Add Tips (optional)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9719" y="986216"/>
            <a:ext cx="5215124" cy="596014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0625" y="986216"/>
            <a:ext cx="5215125" cy="5960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3274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Mock-ups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391767" y="2324647"/>
            <a:ext cx="2715905" cy="1641640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charset="2"/>
              <a:buNone/>
            </a:pPr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544167" y="2477047"/>
            <a:ext cx="2715905" cy="1641640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charset="2"/>
              <a:buNone/>
            </a:pPr>
            <a:r>
              <a:rPr lang="en-US" sz="2600" b="1" dirty="0"/>
              <a:t>Task officially completed</a:t>
            </a:r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0072" y="622576"/>
            <a:ext cx="5576560" cy="6373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8386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 Learned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Team Collaboration: Everyone has a strength &amp; weakness</a:t>
            </a:r>
          </a:p>
          <a:p>
            <a:r>
              <a:rPr lang="en-US" sz="2400" dirty="0"/>
              <a:t>GitHub = Life Saver: </a:t>
            </a:r>
            <a:r>
              <a:rPr lang="en-US" sz="2400" dirty="0" err="1">
                <a:latin typeface="Lucida Console" panose="020B0609040504020204" pitchFamily="49" charset="0"/>
              </a:rPr>
              <a:t>git</a:t>
            </a:r>
            <a:r>
              <a:rPr lang="en-US" sz="2400" dirty="0">
                <a:latin typeface="Lucida Console" panose="020B0609040504020204" pitchFamily="49" charset="0"/>
              </a:rPr>
              <a:t> reset [commit number] --hard </a:t>
            </a:r>
            <a:r>
              <a:rPr lang="en-US" sz="2400" dirty="0"/>
              <a:t>command</a:t>
            </a:r>
          </a:p>
          <a:p>
            <a:r>
              <a:rPr lang="en-US" sz="2400" dirty="0"/>
              <a:t>App communicates with Firebase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76097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94174" y="3791780"/>
            <a:ext cx="3548572" cy="94399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800" dirty="0"/>
              <a:t>Live Demo</a:t>
            </a:r>
          </a:p>
        </p:txBody>
      </p:sp>
    </p:spTree>
    <p:extLst>
      <p:ext uri="{BB962C8B-B14F-4D97-AF65-F5344CB8AC3E}">
        <p14:creationId xmlns:p14="http://schemas.microsoft.com/office/powerpoint/2010/main" val="40116044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1029" y="3778133"/>
            <a:ext cx="2470398" cy="9166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5395557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 Information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905650" cy="3636511"/>
          </a:xfrm>
        </p:spPr>
        <p:txBody>
          <a:bodyPr>
            <a:normAutofit/>
          </a:bodyPr>
          <a:lstStyle/>
          <a:p>
            <a:r>
              <a:rPr lang="en-US" sz="2400" dirty="0"/>
              <a:t>Yuri Khechoyan</a:t>
            </a:r>
          </a:p>
          <a:p>
            <a:r>
              <a:rPr lang="en-US" sz="2400" dirty="0"/>
              <a:t>Major(s): Bus. Admin &amp; MIS</a:t>
            </a:r>
          </a:p>
          <a:p>
            <a:r>
              <a:rPr lang="en-US" sz="2400" dirty="0"/>
              <a:t>Year: Junior</a:t>
            </a:r>
          </a:p>
          <a:p>
            <a:r>
              <a:rPr lang="en-US" sz="2400" dirty="0"/>
              <a:t>Role: Project Lead, SW Engineer, UI/UX Designer, Software Developer</a:t>
            </a:r>
          </a:p>
        </p:txBody>
      </p:sp>
    </p:spTree>
    <p:extLst>
      <p:ext uri="{BB962C8B-B14F-4D97-AF65-F5344CB8AC3E}">
        <p14:creationId xmlns:p14="http://schemas.microsoft.com/office/powerpoint/2010/main" val="1348279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 Information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Leah Perry</a:t>
            </a:r>
          </a:p>
          <a:p>
            <a:r>
              <a:rPr lang="en-US" sz="2400" dirty="0"/>
              <a:t>Major(s): Cyber Security</a:t>
            </a:r>
          </a:p>
          <a:p>
            <a:r>
              <a:rPr lang="en-US" sz="2400" dirty="0"/>
              <a:t>Year: Senior</a:t>
            </a:r>
          </a:p>
          <a:p>
            <a:r>
              <a:rPr lang="en-US" sz="2400" dirty="0"/>
              <a:t>Role: </a:t>
            </a:r>
            <a:r>
              <a:rPr lang="en-US" sz="2400" dirty="0"/>
              <a:t>UI/UX Designer, Software Developer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925848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 Information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Jessie Wilkins</a:t>
            </a:r>
          </a:p>
          <a:p>
            <a:r>
              <a:rPr lang="en-US" sz="2400" dirty="0"/>
              <a:t>Major(s): MIS | Cyber Security (minor)</a:t>
            </a:r>
          </a:p>
          <a:p>
            <a:r>
              <a:rPr lang="en-US" sz="2400" dirty="0"/>
              <a:t>Year: Sophomore</a:t>
            </a:r>
          </a:p>
          <a:p>
            <a:r>
              <a:rPr lang="en-US" sz="2400" dirty="0"/>
              <a:t>Role: </a:t>
            </a:r>
            <a:r>
              <a:rPr lang="en-US" sz="2400" dirty="0"/>
              <a:t>UI/UX Designer, Software Developer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771201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Purpose &amp; Goal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0000" y="2222287"/>
            <a:ext cx="4462737" cy="1832708"/>
          </a:xfrm>
        </p:spPr>
        <p:txBody>
          <a:bodyPr>
            <a:noAutofit/>
          </a:bodyPr>
          <a:lstStyle/>
          <a:p>
            <a:r>
              <a:rPr lang="en-US" sz="2400" dirty="0"/>
              <a:t>Create service based App</a:t>
            </a:r>
          </a:p>
          <a:p>
            <a:r>
              <a:rPr lang="en-US" sz="2400" dirty="0"/>
              <a:t>Help College Students w/tasks</a:t>
            </a:r>
          </a:p>
          <a:p>
            <a:r>
              <a:rPr lang="en-US" sz="2400" dirty="0"/>
              <a:t>Get Paid – Students &amp; Us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095999" y="2222287"/>
            <a:ext cx="4767619" cy="904661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Similar: Uber &amp; </a:t>
            </a:r>
            <a:r>
              <a:rPr lang="en-US" sz="2400" dirty="0" err="1"/>
              <a:t>UberEATS</a:t>
            </a: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4586" y="3205421"/>
            <a:ext cx="2194195" cy="219419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3623" y="3172520"/>
            <a:ext cx="2259995" cy="225999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191" y="4611283"/>
            <a:ext cx="2142586" cy="186832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47000" y="4686677"/>
            <a:ext cx="2637698" cy="1884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9354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Major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3272" y="2370802"/>
            <a:ext cx="10563286" cy="2271743"/>
          </a:xfrm>
        </p:spPr>
        <p:txBody>
          <a:bodyPr>
            <a:normAutofit fontScale="92500" lnSpcReduction="10000"/>
          </a:bodyPr>
          <a:lstStyle/>
          <a:p>
            <a:r>
              <a:rPr lang="en-US" sz="2600" dirty="0"/>
              <a:t>Students (Task Completers) – called </a:t>
            </a:r>
            <a:r>
              <a:rPr lang="en-US" sz="2600" dirty="0" err="1"/>
              <a:t>Dundies</a:t>
            </a:r>
            <a:r>
              <a:rPr lang="en-US" sz="2600" dirty="0"/>
              <a:t> (contractors)</a:t>
            </a:r>
          </a:p>
          <a:p>
            <a:r>
              <a:rPr lang="en-US" sz="2600" dirty="0" err="1"/>
              <a:t>Dundie</a:t>
            </a:r>
            <a:r>
              <a:rPr lang="en-US" sz="2600" dirty="0"/>
              <a:t> accepts task: Student (task creator) is notified thru app who is taking care of task</a:t>
            </a:r>
          </a:p>
          <a:p>
            <a:r>
              <a:rPr lang="en-US" sz="2600" dirty="0"/>
              <a:t>Uses Google’s Firebase System to communicate info between Student &amp; </a:t>
            </a:r>
            <a:r>
              <a:rPr lang="en-US" sz="2600" dirty="0" err="1"/>
              <a:t>Dundie</a:t>
            </a:r>
            <a:endParaRPr lang="en-US" sz="2600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5450" y="4642546"/>
            <a:ext cx="3429065" cy="192884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8484" y="4613038"/>
            <a:ext cx="2944468" cy="1958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1585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Mock-ups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724353" y="3080487"/>
            <a:ext cx="2715905" cy="164164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b="1" dirty="0"/>
              <a:t>Main Menu</a:t>
            </a:r>
          </a:p>
          <a:p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8984638" y="3080487"/>
            <a:ext cx="2715905" cy="1641640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charset="2"/>
              <a:buNone/>
            </a:pPr>
            <a:r>
              <a:rPr lang="en-US" sz="2600" b="1" dirty="0"/>
              <a:t>Create Task</a:t>
            </a:r>
          </a:p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7224" y="1110758"/>
            <a:ext cx="4883461" cy="558109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1398" y="1110758"/>
            <a:ext cx="4883461" cy="5581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965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Mock-ups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724353" y="3080487"/>
            <a:ext cx="2715905" cy="164164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b="1" dirty="0"/>
              <a:t>Accept Task (</a:t>
            </a:r>
            <a:r>
              <a:rPr lang="en-US" sz="2600" b="1" dirty="0" err="1"/>
              <a:t>Dundie</a:t>
            </a:r>
            <a:r>
              <a:rPr lang="en-US" sz="2600" b="1" dirty="0"/>
              <a:t>)</a:t>
            </a:r>
          </a:p>
          <a:p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9501374" y="3080487"/>
            <a:ext cx="1748953" cy="1641640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charset="2"/>
              <a:buNone/>
            </a:pPr>
            <a:r>
              <a:rPr lang="en-US" sz="2600" b="1" dirty="0"/>
              <a:t>Task In </a:t>
            </a:r>
          </a:p>
          <a:p>
            <a:pPr marL="0" indent="0">
              <a:buFont typeface="Wingdings 2" charset="2"/>
              <a:buNone/>
            </a:pPr>
            <a:r>
              <a:rPr lang="en-US" sz="2600" b="1" dirty="0"/>
              <a:t>Progress</a:t>
            </a:r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0854" y="1017431"/>
            <a:ext cx="5110499" cy="584056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4775" y="1017430"/>
            <a:ext cx="5110499" cy="5840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7424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Mock-ups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272356" y="3116011"/>
            <a:ext cx="2715905" cy="164164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600" b="1" dirty="0" err="1"/>
              <a:t>Dundie</a:t>
            </a:r>
            <a:r>
              <a:rPr lang="en-US" sz="2600" b="1" dirty="0"/>
              <a:t>: Completed Task (Student response needed)</a:t>
            </a:r>
          </a:p>
          <a:p>
            <a:endParaRPr lang="en-US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9680855" y="2127450"/>
            <a:ext cx="2715905" cy="1641640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charset="2"/>
              <a:buNone/>
            </a:pPr>
            <a:r>
              <a:rPr lang="en-US" sz="2600" b="1" dirty="0"/>
              <a:t>Student: Confirm/Deny task completion</a:t>
            </a:r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1232" y="1275008"/>
            <a:ext cx="4885118" cy="558299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8220" y="1301186"/>
            <a:ext cx="4765950" cy="5446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38079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TM03457503[[fn=Quotable]]</Template>
  <TotalTime>220</TotalTime>
  <Words>218</Words>
  <Application>Microsoft Office PowerPoint</Application>
  <PresentationFormat>Widescreen</PresentationFormat>
  <Paragraphs>49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Century Gothic</vt:lpstr>
      <vt:lpstr>Lucida Console</vt:lpstr>
      <vt:lpstr>Wingdings 2</vt:lpstr>
      <vt:lpstr>Quotable</vt:lpstr>
      <vt:lpstr>DunDeal</vt:lpstr>
      <vt:lpstr>Team Information</vt:lpstr>
      <vt:lpstr>Team Information</vt:lpstr>
      <vt:lpstr>Team Information</vt:lpstr>
      <vt:lpstr>Purpose &amp; Goal</vt:lpstr>
      <vt:lpstr>Major Features</vt:lpstr>
      <vt:lpstr>Mock-ups</vt:lpstr>
      <vt:lpstr>Mock-ups</vt:lpstr>
      <vt:lpstr>Mock-ups</vt:lpstr>
      <vt:lpstr>Mock-ups</vt:lpstr>
      <vt:lpstr>Mock-ups</vt:lpstr>
      <vt:lpstr>Lesson Learned</vt:lpstr>
      <vt:lpstr>PowerPoint Presentation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DunDeal</dc:title>
  <dc:creator>Yuri Khechoyan</dc:creator>
  <cp:lastModifiedBy>Yuri Khechoyan</cp:lastModifiedBy>
  <cp:revision>25</cp:revision>
  <dcterms:created xsi:type="dcterms:W3CDTF">2017-04-21T17:05:27Z</dcterms:created>
  <dcterms:modified xsi:type="dcterms:W3CDTF">2017-04-23T19:38:01Z</dcterms:modified>
</cp:coreProperties>
</file>